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C230D8-289E-42E2-ABBD-6E7BDBF8F73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C6ACD1-6EAB-419F-BA9C-4913BCE4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6ACD1-6EAB-419F-BA9C-4913BCE4E2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3337D-69EC-0546-5DAA-C6EA2B3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D9990-E591-2CC6-ED9C-E70E24FF8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98ECE-7CFD-B3A8-CC8D-EA411DD6E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C2D22-F723-368D-0ACD-7C3D8CB3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E5AE9-7F5C-BFFA-A211-81852E80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FE10A-57C8-C5AB-BEA9-04127035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5651C-10C4-708D-65AB-0AE6311AB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2F5E6-2A35-A8E0-5986-333537FC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1A89-7EB6-60A9-5EF1-344E1856A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BF866-F296-68AC-C4AC-D853F66E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3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85990-87CE-DA1F-70B9-605717AC3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C5BAD-21DD-3704-E4EB-FCCA04A8F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1E0F9-6A62-6058-9DE6-275B9B24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8681B-7382-1DA4-5DA0-3BCF56D2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96FD2-DEA1-691D-78D8-A9EAF136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E6C6D-E6F1-2AE0-E1B6-B312EF451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1A00-B0B2-05B4-6694-C16CE1756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E0D71-C1C4-F02F-1F11-314036C2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55ED-E35C-38B6-0B30-8DD719942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6C01-0676-44A9-6602-07DD6C31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59F1-97CB-21B4-5EAA-5A42737D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0A641-5986-C526-912A-BB62FC899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3FCC-8BFC-079D-1EAA-7FC08763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322BE-5D8F-4D48-CD61-0C4D8AC93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4E6FB-AF3A-F5DC-80CE-911861E93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D06A-40D0-3BF6-ACC7-68B2BEB41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9319-2477-387C-659D-9D9754FD6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914EE-CDCD-FE28-77D2-93F119F8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83D2-E2F0-43EA-C022-F9C1DB847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7C30-014A-8145-24E9-205743DA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DB34A-133F-D06F-F80E-FC3DBAE9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3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2F32-7723-33B2-B5C1-39BA03D1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6A2DB-D3E1-E9EC-7379-28AB752A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E225C-E80E-B29B-1D88-BEDA845D5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1B3C9-BED0-CD80-DE8F-43709BAD1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0262C-8647-61DD-358A-2E7F36802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05F8C4-7358-336A-1C3B-5959423F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74DCBB-9694-695F-3666-469936776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841E65-8EEF-21B1-E168-D1DFF635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BB3F6-B542-3431-803F-4FDD5E2D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CC9FC-A269-0346-2E35-EA85BD6D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67AE6-EC65-19A4-34DD-6A8D3C84B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0B916-28CC-1E02-965D-8673EF0B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2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D3FAB-12DB-0F7F-EBEA-0EC2C874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9176C-3D13-BCD0-FA1A-FC04FC65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07BC4-C5A5-C8E8-E27C-1D5D2749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9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5907-988E-686C-BFC3-CC62D5A9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BFF2-BB19-1A88-AD32-A45A8939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B749D-2ECE-7297-57AE-FD0F19652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4F839-736E-387D-3346-840FB11F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7D272-A524-407B-D93E-9B6F11A8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E46CF-9101-140E-29DF-3204A699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1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53FEC-E0A6-06BB-8EC9-E9451C23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BFC9F-32A5-6DE3-9EB3-39F00401CC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3A679-8C27-1337-3836-F7D3F7AB6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EB843-19F2-FEB2-2AED-2993C435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A9155-535C-4444-930F-250C36C2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81AD3-543E-ED01-218A-6A999AAB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66596-C3EB-EA93-7272-E7FC67E58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E293A-1CBB-2A48-F9A3-A07A7D6A9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13BFD-996B-54CC-8E51-27EC19F08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4669-0146-4F98-B999-6D6CA2CB194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F4869-EC8D-66E5-8004-8F4E33581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76FA0-A629-7211-4710-94320DF22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CAF4-89F9-4E63-A576-6FE61530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A011B21-23C6-1B8D-C2BC-69EB210746A8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9458454"/>
              </p:ext>
            </p:extLst>
          </p:nvPr>
        </p:nvGraphicFramePr>
        <p:xfrm>
          <a:off x="838200" y="1406787"/>
          <a:ext cx="10515600" cy="27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6042" imgH="1579361" progId="Word.Document.12">
                  <p:embed/>
                </p:oleObj>
              </mc:Choice>
              <mc:Fallback>
                <p:oleObj name="Document" r:id="rId2" imgW="5956042" imgH="15793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406787"/>
                        <a:ext cx="10515600" cy="278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06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59557-47D9-99A5-0304-44EE5C2C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44B3DE-F879-C92A-CCAF-D724BE1B6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363" cy="6858000"/>
          </a:xfrm>
        </p:spPr>
      </p:pic>
    </p:spTree>
    <p:extLst>
      <p:ext uri="{BB962C8B-B14F-4D97-AF65-F5344CB8AC3E}">
        <p14:creationId xmlns:p14="http://schemas.microsoft.com/office/powerpoint/2010/main" val="356971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72AE5-37E6-7BFF-9E2E-E209B666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4A4914-1DC9-B8BA-23AC-2723FFE56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363" cy="6858000"/>
          </a:xfrm>
        </p:spPr>
      </p:pic>
    </p:spTree>
    <p:extLst>
      <p:ext uri="{BB962C8B-B14F-4D97-AF65-F5344CB8AC3E}">
        <p14:creationId xmlns:p14="http://schemas.microsoft.com/office/powerpoint/2010/main" val="169085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F36E8D0-BD3A-CECE-5CC6-0A76DF2B89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CEA55102-70FC-771B-8512-F552B9ED6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179E37-3E9B-872A-3030-676E0FA87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7A3D441-8571-EF24-841F-E0E7CC7F4636}"/>
              </a:ext>
            </a:extLst>
          </p:cNvPr>
          <p:cNvSpPr/>
          <p:nvPr/>
        </p:nvSpPr>
        <p:spPr>
          <a:xfrm>
            <a:off x="6576969" y="1317072"/>
            <a:ext cx="939567" cy="427838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3A6BE3-2CFE-43CE-8EA6-065D3A875D60}"/>
              </a:ext>
            </a:extLst>
          </p:cNvPr>
          <p:cNvSpPr/>
          <p:nvPr/>
        </p:nvSpPr>
        <p:spPr>
          <a:xfrm>
            <a:off x="486561" y="3428999"/>
            <a:ext cx="1803633" cy="50543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3B55E33-F5E0-5CA6-80EF-5DDE0A2A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EEBF8E6-BCE0-F952-1046-A98547054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64"/>
            <a:ext cx="12172363" cy="663947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0AD319-F728-5505-1609-02C92063CA17}"/>
              </a:ext>
            </a:extLst>
          </p:cNvPr>
          <p:cNvSpPr/>
          <p:nvPr/>
        </p:nvSpPr>
        <p:spPr>
          <a:xfrm>
            <a:off x="133350" y="5248276"/>
            <a:ext cx="1781175" cy="73342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6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0BF1-EE97-FE67-5265-B85DF65D2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9938C49-6B83-0D64-1120-C9CD57B2FD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" y="1"/>
            <a:ext cx="12172363" cy="6858000"/>
          </a:xfrm>
        </p:spPr>
      </p:pic>
    </p:spTree>
    <p:extLst>
      <p:ext uri="{BB962C8B-B14F-4D97-AF65-F5344CB8AC3E}">
        <p14:creationId xmlns:p14="http://schemas.microsoft.com/office/powerpoint/2010/main" val="224517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9B5E9A-78A1-5381-BD00-272A2FF14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466751" cy="589788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AD5B832-FA7C-E586-D93D-9E6D62081440}"/>
              </a:ext>
            </a:extLst>
          </p:cNvPr>
          <p:cNvSpPr/>
          <p:nvPr/>
        </p:nvSpPr>
        <p:spPr>
          <a:xfrm>
            <a:off x="3120069" y="4657725"/>
            <a:ext cx="4299906" cy="132397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28417-3C12-9DCF-AACC-35F48871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ACAAA89-7747-E62F-7B82-915C5A9F5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363" cy="6858000"/>
          </a:xfrm>
        </p:spPr>
      </p:pic>
    </p:spTree>
    <p:extLst>
      <p:ext uri="{BB962C8B-B14F-4D97-AF65-F5344CB8AC3E}">
        <p14:creationId xmlns:p14="http://schemas.microsoft.com/office/powerpoint/2010/main" val="90889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923C-EE19-0539-7B8E-97768FED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8E5450D-B6F1-B0D0-F8EE-BEE98F72A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363" cy="68580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2EBCC3-28B0-657D-71AC-E605AC00F047}"/>
              </a:ext>
            </a:extLst>
          </p:cNvPr>
          <p:cNvSpPr/>
          <p:nvPr/>
        </p:nvSpPr>
        <p:spPr>
          <a:xfrm>
            <a:off x="3305175" y="4366727"/>
            <a:ext cx="800100" cy="54817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8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E7C0-1EE5-76DC-42CD-896C3771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06FDD9FC-D49E-9A8B-1A10-E6D6E7A7E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363" cy="68580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4A0FF4B-A3E3-27D8-0CF9-86F8E3DF4650}"/>
              </a:ext>
            </a:extLst>
          </p:cNvPr>
          <p:cNvSpPr/>
          <p:nvPr/>
        </p:nvSpPr>
        <p:spPr>
          <a:xfrm>
            <a:off x="3144416" y="3717131"/>
            <a:ext cx="2360645" cy="4256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8357-A935-4DBC-E234-1579C82E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0FFD869-2F1E-57B9-D89E-5397AFE0E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363" cy="6858000"/>
          </a:xfrm>
        </p:spPr>
      </p:pic>
    </p:spTree>
    <p:extLst>
      <p:ext uri="{BB962C8B-B14F-4D97-AF65-F5344CB8AC3E}">
        <p14:creationId xmlns:p14="http://schemas.microsoft.com/office/powerpoint/2010/main" val="1423528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</Words>
  <Application>Microsoft Office PowerPoint</Application>
  <PresentationFormat>Widescreen</PresentationFormat>
  <Paragraphs>1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Mark</dc:creator>
  <cp:lastModifiedBy>Williams, Mark</cp:lastModifiedBy>
  <cp:revision>11</cp:revision>
  <cp:lastPrinted>2023-03-31T11:13:09Z</cp:lastPrinted>
  <dcterms:created xsi:type="dcterms:W3CDTF">2023-03-29T19:12:16Z</dcterms:created>
  <dcterms:modified xsi:type="dcterms:W3CDTF">2023-04-13T12:04:40Z</dcterms:modified>
</cp:coreProperties>
</file>